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4630400" cy="8229600"/>
  <p:notesSz cx="8229600" cy="14630400"/>
  <p:embeddedFontLst>
    <p:embeddedFont>
      <p:font typeface="Aptos Narrow" panose="020B0004020202020204" pitchFamily="34" charset="0"/>
      <p:regular r:id="rId16"/>
      <p:bold r:id="rId17"/>
      <p:italic r:id="rId18"/>
      <p:boldItalic r:id="rId19"/>
    </p:embeddedFont>
    <p:embeddedFont>
      <p:font typeface="Heebo Light" pitchFamily="2" charset="-79"/>
      <p:regular r:id="rId20"/>
    </p:embeddedFont>
    <p:embeddedFont>
      <p:font typeface="Heebo Medium" pitchFamily="2" charset="-79"/>
      <p:regular r:id="rId21"/>
    </p:embeddedFont>
    <p:embeddedFont>
      <p:font typeface="Montserrat" panose="00000500000000000000" pitchFamily="2" charset="0"/>
      <p:regular r:id="rId22"/>
      <p:bold r:id="rId23"/>
      <p:italic r:id="rId24"/>
      <p:boldItalic r:id="rId2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0C8F27-BF8D-30B4-2746-2A6F2E7C2068}" v="60" dt="2025-02-01T17:00:54.1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EAC00C-40B8-4106-80F3-54309040D8C0}" type="datetimeFigureOut">
              <a:t>01.02.2025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33931F-E4B6-41A8-B577-18EDC97A60C5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9185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2843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Платформер "Властелин Колец"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861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Глеб и Артём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121116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E86F5C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20115" y="5253752"/>
            <a:ext cx="110252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endParaRPr lang="en-US" sz="750" dirty="0">
              <a:solidFill>
                <a:srgbClr val="3C3838"/>
              </a:solidFill>
              <a:latin typeface="Heebo Medium"/>
              <a:cs typeface="Heebo Medium"/>
            </a:endParaRPr>
          </a:p>
        </p:txBody>
      </p:sp>
      <p:sp>
        <p:nvSpPr>
          <p:cNvPr id="7" name="Text 4"/>
          <p:cNvSpPr/>
          <p:nvPr/>
        </p:nvSpPr>
        <p:spPr>
          <a:xfrm>
            <a:off x="1270040" y="5104209"/>
            <a:ext cx="292631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dirty="0" err="1">
                <a:solidFill>
                  <a:srgbClr val="DCD7E5"/>
                </a:solidFill>
                <a:latin typeface="Heebo Light"/>
                <a:ea typeface="Heebo Bold" pitchFamily="34" charset="-122"/>
                <a:cs typeface="Heebo Light"/>
              </a:rPr>
              <a:t>Авторы</a:t>
            </a:r>
            <a:r>
              <a:rPr lang="en-US" dirty="0">
                <a:solidFill>
                  <a:srgbClr val="DCD7E5"/>
                </a:solidFill>
                <a:latin typeface="Heebo Light"/>
                <a:ea typeface="Heebo Bold" pitchFamily="34" charset="-122"/>
                <a:cs typeface="Heebo Light"/>
              </a:rPr>
              <a:t>: </a:t>
            </a:r>
            <a:r>
              <a:rPr lang="en-US" dirty="0" err="1">
                <a:solidFill>
                  <a:srgbClr val="DCD7E5"/>
                </a:solidFill>
                <a:latin typeface="Heebo Light"/>
                <a:ea typeface="Heebo Bold" pitchFamily="34" charset="-122"/>
                <a:cs typeface="Heebo Light"/>
              </a:rPr>
              <a:t>Глеб</a:t>
            </a:r>
            <a:r>
              <a:rPr lang="en-US" dirty="0">
                <a:solidFill>
                  <a:srgbClr val="DCD7E5"/>
                </a:solidFill>
                <a:latin typeface="Heebo Light"/>
                <a:ea typeface="Heebo Bold" pitchFamily="34" charset="-122"/>
                <a:cs typeface="Heebo Light"/>
              </a:rPr>
              <a:t> и </a:t>
            </a:r>
            <a:r>
              <a:rPr lang="en-US" dirty="0" err="1">
                <a:solidFill>
                  <a:srgbClr val="DCD7E5"/>
                </a:solidFill>
                <a:latin typeface="Heebo Light"/>
                <a:ea typeface="Heebo Bold" pitchFamily="34" charset="-122"/>
                <a:cs typeface="Heebo Light"/>
              </a:rPr>
              <a:t>Артём</a:t>
            </a:r>
            <a:endParaRPr lang="ru-RU" dirty="0" err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08377" y="3567470"/>
            <a:ext cx="9578220" cy="3744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9600" dirty="0">
                <a:solidFill>
                  <a:srgbClr val="F2F0F4"/>
                </a:solidFill>
                <a:latin typeface="Aptos Narrow"/>
              </a:rPr>
              <a:t>Пример</a:t>
            </a:r>
            <a:r>
              <a:rPr lang="en-US" sz="9600" dirty="0">
                <a:solidFill>
                  <a:srgbClr val="F2F0F4"/>
                </a:solidFill>
                <a:latin typeface="Aptos Narrow"/>
                <a:ea typeface="Montserrat" pitchFamily="34" charset="-122"/>
                <a:cs typeface="Montserrat" pitchFamily="34" charset="-120"/>
              </a:rPr>
              <a:t> Работы</a:t>
            </a:r>
            <a:endParaRPr lang="en-US" sz="9600">
              <a:latin typeface="Aptos Narrow"/>
              <a:ea typeface="Calibri"/>
              <a:cs typeface="Calibri"/>
            </a:endParaRPr>
          </a:p>
        </p:txBody>
      </p:sp>
      <p:pic>
        <p:nvPicPr>
          <p:cNvPr id="4" name="Рисунок 3" descr="Изображение выглядит как синий, Цвет электрик, снимок экрана, фиолетовый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97BD7C52-C8F6-0E99-BC69-79E5BA095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0581" y="7503319"/>
            <a:ext cx="2362200" cy="7239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9825"/>
            <a:ext cx="68859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Трудности и проблемы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22233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048953"/>
            <a:ext cx="10239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849047"/>
            <a:ext cx="34016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Оптимизация графики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339465"/>
            <a:ext cx="34016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Для различных платформ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913942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4A2C85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4042529"/>
            <a:ext cx="4347567" cy="1306949"/>
          </a:xfrm>
          <a:prstGeom prst="roundRect">
            <a:avLst>
              <a:gd name="adj" fmla="val 728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28224" y="4469249"/>
            <a:ext cx="16097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4269343"/>
            <a:ext cx="34084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Сложные головоломки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759762"/>
            <a:ext cx="34084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Реализация взаимодействий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334238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4A2C85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462826"/>
            <a:ext cx="6521410" cy="1306949"/>
          </a:xfrm>
          <a:prstGeom prst="roundRect">
            <a:avLst>
              <a:gd name="adj" fmla="val 728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28224" y="5889546"/>
            <a:ext cx="15990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689640"/>
            <a:ext cx="50644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Балансировка игрового процесса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180058"/>
            <a:ext cx="50644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Сложность и награды</a:t>
            </a:r>
            <a:endParaRPr lang="en-US" sz="1750" dirty="0"/>
          </a:p>
        </p:txBody>
      </p:sp>
      <p:pic>
        <p:nvPicPr>
          <p:cNvPr id="18" name="Рисунок 17" descr="Изображение выглядит как синий, Цвет электрик, снимок экрана, фиолетовый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3E0959C1-AFFA-7A8D-639D-C581D0B618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0581" y="7503319"/>
            <a:ext cx="2362200" cy="7239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7013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Вывод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23040" y="3625453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609398" y="46572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Полная 2D-игра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23040" y="5147667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Экшен, головоломки, приключения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171271" y="3625453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068163" y="4641532"/>
            <a:ext cx="34665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Перспективы развития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997321" y="5131951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Новые функции, контент</a:t>
            </a:r>
            <a:endParaRPr lang="en-US" sz="1750" dirty="0"/>
          </a:p>
        </p:txBody>
      </p:sp>
      <p:pic>
        <p:nvPicPr>
          <p:cNvPr id="14" name="Рисунок 13" descr="Изображение выглядит как синий, Цвет электрик, снимок экрана, фиолетовый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6F83E076-7AE4-DE26-B614-99E8456764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70581" y="7503319"/>
            <a:ext cx="2362200" cy="7239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760351"/>
            <a:ext cx="71689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F2F0F4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Спасибо</a:t>
            </a:r>
            <a:r>
              <a:rPr lang="en-US" sz="4450" dirty="0">
                <a:solidFill>
                  <a:srgbClr val="F2F0F4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4450" dirty="0" err="1">
                <a:solidFill>
                  <a:srgbClr val="F2F0F4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за</a:t>
            </a:r>
            <a:r>
              <a:rPr lang="en-US" sz="4450" dirty="0">
                <a:solidFill>
                  <a:srgbClr val="F2F0F4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4450" dirty="0" err="1">
                <a:solidFill>
                  <a:srgbClr val="F2F0F4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внимание</a:t>
            </a:r>
            <a:r>
              <a:rPr lang="en-US" sz="4450" dirty="0">
                <a:solidFill>
                  <a:srgbClr val="F2F0F4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!</a:t>
            </a:r>
            <a:endParaRPr lang="en-US" sz="4450" dirty="0"/>
          </a:p>
        </p:txBody>
      </p:sp>
      <p:pic>
        <p:nvPicPr>
          <p:cNvPr id="4" name="Рисунок 3" descr="Изображение выглядит как синий, Цвет электрик, снимок экрана, фиолетовый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969F9463-FD02-BF47-D493-360A763D4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0581" y="7503319"/>
            <a:ext cx="2362200" cy="7239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19375"/>
            <a:ext cx="67845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Цель и задачи проекта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951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Цель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2D-игра с экшеном, приключениями, головоломками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Атмосфера "Властелин Колец"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8951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Задачи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Управление персонажем, врагами, головоломками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Графический интерфейс, звуковое сопровождение</a:t>
            </a:r>
            <a:endParaRPr lang="en-US" sz="1750" dirty="0"/>
          </a:p>
        </p:txBody>
      </p:sp>
      <p:pic>
        <p:nvPicPr>
          <p:cNvPr id="9" name="Рисунок 8" descr="Изображение выглядит как синий, Цвет электрик, снимок экрана, фиолетовый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F9EF6134-703A-55F9-F955-AC7CA3268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0581" y="7503319"/>
            <a:ext cx="2362200" cy="7239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3845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Основные функции программы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96170"/>
            <a:ext cx="3664863" cy="2546985"/>
          </a:xfrm>
          <a:prstGeom prst="roundRect">
            <a:avLst>
              <a:gd name="adj" fmla="val 374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9306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Главное меню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421023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Название игры, фоновое изображение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514624" y="42829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Кнопки: "Начать игру", "Настройки", "Выход"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696170"/>
            <a:ext cx="3664863" cy="2546985"/>
          </a:xfrm>
          <a:prstGeom prst="roundRect">
            <a:avLst>
              <a:gd name="adj" fmla="val 374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406301" y="29306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Игровой процесс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406301" y="3421023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Управление персонажем: движение, прыжки, атака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406301" y="42829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Уровни с врагами, боссами, головоломками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469969"/>
            <a:ext cx="7556421" cy="1821180"/>
          </a:xfrm>
          <a:prstGeom prst="roundRect">
            <a:avLst>
              <a:gd name="adj" fmla="val 523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14624" y="5704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Интерфейс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6514624" y="61948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Индикаторы здоровья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514624" y="669381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Пауза: приостановить, возобновить, выйти в меню</a:t>
            </a:r>
            <a:endParaRPr lang="en-US" sz="1750" dirty="0"/>
          </a:p>
        </p:txBody>
      </p:sp>
      <p:pic>
        <p:nvPicPr>
          <p:cNvPr id="17" name="Рисунок 16" descr="Изображение выглядит как синий, Цвет электрик, снимок экрана, фиолетовый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FF15B590-D8BC-6090-CB8F-A14064D846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70581" y="7503319"/>
            <a:ext cx="2362200" cy="7239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86940"/>
            <a:ext cx="65774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Технологический стек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910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7504" y="3576042"/>
            <a:ext cx="1228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Python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Основной язык программирования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4910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3939" y="3576042"/>
            <a:ext cx="19323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PyGame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Библиотека для игрового движка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1892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2976" y="5274231"/>
            <a:ext cx="19192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Random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6796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Генерация случайных событий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84332"/>
            <a:ext cx="62005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Графика и анимации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23327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60270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Графика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517481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Стилизована под "Властелин Колец"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4704" y="523327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60270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Спрайты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4704" y="6517481"/>
            <a:ext cx="41208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Персонажи, враги, объекты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5738" y="5233273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60270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Анимации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517481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Последовательность кадров</a:t>
            </a:r>
            <a:endParaRPr lang="en-US" sz="1750" dirty="0"/>
          </a:p>
        </p:txBody>
      </p:sp>
      <p:pic>
        <p:nvPicPr>
          <p:cNvPr id="14" name="Рисунок 13" descr="Изображение выглядит как синий, Цвет электрик, снимок экрана, фиолетовый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938757F2-1632-FBBB-F5F2-F0A5084093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70581" y="7503319"/>
            <a:ext cx="2362200" cy="7239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136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Звуковое сопровождение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179088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34059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Музыка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896320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Тематические композиции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993600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52204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Звуковые эффекты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571083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Шаги, удары, голоса врагов</a:t>
            </a:r>
            <a:endParaRPr lang="en-US" sz="1750" dirty="0"/>
          </a:p>
        </p:txBody>
      </p:sp>
      <p:pic>
        <p:nvPicPr>
          <p:cNvPr id="11" name="Рисунок 10" descr="Изображение выглядит как синий, Цвет электрик, снимок экрана, фиолетовый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AE63C8B6-CAD1-EC69-7906-EA5B8EDFA9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70581" y="7503319"/>
            <a:ext cx="2362200" cy="7239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4628"/>
            <a:ext cx="65963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Структура программы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7430" y="1997035"/>
            <a:ext cx="1614011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03238" y="2585680"/>
            <a:ext cx="10239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088255" y="22238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Game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088255" y="2714268"/>
            <a:ext cx="3520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Управление игровым процессом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918115" y="3317081"/>
            <a:ext cx="8861822" cy="15240"/>
          </a:xfrm>
          <a:prstGeom prst="roundRect">
            <a:avLst>
              <a:gd name="adj" fmla="val 625116"/>
            </a:avLst>
          </a:prstGeom>
          <a:solidFill>
            <a:srgbClr val="4A2C85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0424" y="3360658"/>
            <a:ext cx="3228022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73949" y="3787378"/>
            <a:ext cx="16097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895261" y="3587472"/>
            <a:ext cx="267854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Player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895261" y="4077891"/>
            <a:ext cx="26785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Управление персонажем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725120" y="4680704"/>
            <a:ext cx="8054816" cy="15240"/>
          </a:xfrm>
          <a:prstGeom prst="roundRect">
            <a:avLst>
              <a:gd name="adj" fmla="val 625116"/>
            </a:avLst>
          </a:prstGeom>
          <a:solidFill>
            <a:srgbClr val="4A2C85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3418" y="4724281"/>
            <a:ext cx="484203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4425" y="5151001"/>
            <a:ext cx="15990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6702266" y="49510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Enemy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6702266" y="5441513"/>
            <a:ext cx="3480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Создание и управление врагами</a:t>
            </a:r>
            <a:endParaRPr lang="en-US" sz="1750" dirty="0"/>
          </a:p>
        </p:txBody>
      </p:sp>
      <p:sp>
        <p:nvSpPr>
          <p:cNvPr id="17" name="Shape 12"/>
          <p:cNvSpPr/>
          <p:nvPr/>
        </p:nvSpPr>
        <p:spPr>
          <a:xfrm>
            <a:off x="6532126" y="6044327"/>
            <a:ext cx="7247811" cy="15240"/>
          </a:xfrm>
          <a:prstGeom prst="roundRect">
            <a:avLst>
              <a:gd name="adj" fmla="val 625116"/>
            </a:avLst>
          </a:prstGeom>
          <a:solidFill>
            <a:srgbClr val="4A2C85"/>
          </a:solidFill>
          <a:ln/>
        </p:spPr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6294" y="6087904"/>
            <a:ext cx="6456164" cy="1306949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60614" y="6514624"/>
            <a:ext cx="18740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7509272" y="63147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Level</a:t>
            </a:r>
            <a:endParaRPr lang="en-US" sz="2200" dirty="0"/>
          </a:p>
        </p:txBody>
      </p:sp>
      <p:sp>
        <p:nvSpPr>
          <p:cNvPr id="21" name="Text 15"/>
          <p:cNvSpPr/>
          <p:nvPr/>
        </p:nvSpPr>
        <p:spPr>
          <a:xfrm>
            <a:off x="7509272" y="6805136"/>
            <a:ext cx="363986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Создание и управление уровнями</a:t>
            </a:r>
            <a:endParaRPr lang="en-US" sz="1750" dirty="0"/>
          </a:p>
        </p:txBody>
      </p:sp>
      <p:pic>
        <p:nvPicPr>
          <p:cNvPr id="23" name="Рисунок 22" descr="Изображение выглядит как синий, Цвет электрик, снимок экрана, фиолетовый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43B9AF5A-E5F8-4871-6E94-5FA564C571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70581" y="7503319"/>
            <a:ext cx="2362200" cy="7239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5171" y="18133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F2F0F4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Куски</a:t>
            </a:r>
            <a:r>
              <a:rPr lang="en-US" sz="4450" dirty="0">
                <a:solidFill>
                  <a:srgbClr val="F2F0F4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4450" dirty="0" err="1">
                <a:solidFill>
                  <a:srgbClr val="F2F0F4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кода</a:t>
            </a:r>
            <a:r>
              <a:rPr lang="en-US" sz="4450" dirty="0">
                <a:solidFill>
                  <a:srgbClr val="F2F0F4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(</a:t>
            </a:r>
            <a:r>
              <a:rPr lang="en-US" sz="4450" dirty="0" err="1">
                <a:solidFill>
                  <a:srgbClr val="F2F0F4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будут</a:t>
            </a:r>
            <a:r>
              <a:rPr lang="en-US" sz="4450" dirty="0">
                <a:solidFill>
                  <a:srgbClr val="F2F0F4"/>
                </a:solidFill>
                <a:latin typeface="Montserrat"/>
                <a:ea typeface="Montserrat" pitchFamily="34" charset="-122"/>
                <a:cs typeface="Montserrat" pitchFamily="34" charset="-120"/>
              </a:rPr>
              <a:t>):</a:t>
            </a:r>
            <a:endParaRPr lang="en-US" sz="4450" dirty="0"/>
          </a:p>
        </p:txBody>
      </p:sp>
      <p:pic>
        <p:nvPicPr>
          <p:cNvPr id="4" name="Рисунок 3" descr="Изображение выглядит как синий, Цвет электрик, снимок экрана, фиолетовый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E51B38DB-8F94-2344-CB70-C05C8EA89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0581" y="7503319"/>
            <a:ext cx="2362200" cy="7239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0516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5438" y="2812494"/>
            <a:ext cx="5639633" cy="576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Перспективы развития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7303770" y="3665339"/>
            <a:ext cx="22860" cy="4056936"/>
          </a:xfrm>
          <a:prstGeom prst="roundRect">
            <a:avLst>
              <a:gd name="adj" fmla="val 338821"/>
            </a:avLst>
          </a:prstGeom>
          <a:solidFill>
            <a:srgbClr val="4A2C85"/>
          </a:solidFill>
          <a:ln/>
        </p:spPr>
      </p:sp>
      <p:sp>
        <p:nvSpPr>
          <p:cNvPr id="5" name="Shape 2"/>
          <p:cNvSpPr/>
          <p:nvPr/>
        </p:nvSpPr>
        <p:spPr>
          <a:xfrm>
            <a:off x="6485156" y="4068723"/>
            <a:ext cx="645438" cy="22860"/>
          </a:xfrm>
          <a:prstGeom prst="roundRect">
            <a:avLst>
              <a:gd name="adj" fmla="val 338821"/>
            </a:avLst>
          </a:prstGeom>
          <a:solidFill>
            <a:srgbClr val="4A2C85"/>
          </a:solidFill>
          <a:ln/>
        </p:spPr>
      </p:sp>
      <p:sp>
        <p:nvSpPr>
          <p:cNvPr id="6" name="Shape 3"/>
          <p:cNvSpPr/>
          <p:nvPr/>
        </p:nvSpPr>
        <p:spPr>
          <a:xfrm>
            <a:off x="7107734" y="3872746"/>
            <a:ext cx="414933" cy="414933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265253" y="3941921"/>
            <a:ext cx="99893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2904887" y="3849648"/>
            <a:ext cx="339613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Новые уровни и персонажи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645438" y="4248388"/>
            <a:ext cx="5655588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Расширение игрового мира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7499806" y="4990624"/>
            <a:ext cx="645438" cy="22860"/>
          </a:xfrm>
          <a:prstGeom prst="roundRect">
            <a:avLst>
              <a:gd name="adj" fmla="val 338821"/>
            </a:avLst>
          </a:prstGeom>
          <a:solidFill>
            <a:srgbClr val="4A2C85"/>
          </a:solidFill>
          <a:ln/>
        </p:spPr>
      </p:sp>
      <p:sp>
        <p:nvSpPr>
          <p:cNvPr id="11" name="Shape 8"/>
          <p:cNvSpPr/>
          <p:nvPr/>
        </p:nvSpPr>
        <p:spPr>
          <a:xfrm>
            <a:off x="7107734" y="4794647"/>
            <a:ext cx="414933" cy="414933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36559" y="4863822"/>
            <a:ext cx="157163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8329374" y="4771549"/>
            <a:ext cx="3881795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Многопользовательский режим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8329374" y="5170289"/>
            <a:ext cx="5655588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Играть с друзьями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6485156" y="5820370"/>
            <a:ext cx="645438" cy="22860"/>
          </a:xfrm>
          <a:prstGeom prst="roundRect">
            <a:avLst>
              <a:gd name="adj" fmla="val 338821"/>
            </a:avLst>
          </a:prstGeom>
          <a:solidFill>
            <a:srgbClr val="4A2C85"/>
          </a:solidFill>
          <a:ln/>
        </p:spPr>
      </p:sp>
      <p:sp>
        <p:nvSpPr>
          <p:cNvPr id="16" name="Shape 13"/>
          <p:cNvSpPr/>
          <p:nvPr/>
        </p:nvSpPr>
        <p:spPr>
          <a:xfrm>
            <a:off x="7107734" y="5624393"/>
            <a:ext cx="414933" cy="414933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237155" y="5693569"/>
            <a:ext cx="156091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2181106" y="5601295"/>
            <a:ext cx="4119920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Система достижений и рейтингов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645438" y="6000036"/>
            <a:ext cx="5655588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Мотивация для игроков</a:t>
            </a:r>
            <a:endParaRPr lang="en-US" sz="1450" dirty="0"/>
          </a:p>
        </p:txBody>
      </p:sp>
      <p:sp>
        <p:nvSpPr>
          <p:cNvPr id="20" name="Shape 17"/>
          <p:cNvSpPr/>
          <p:nvPr/>
        </p:nvSpPr>
        <p:spPr>
          <a:xfrm>
            <a:off x="7499806" y="6650236"/>
            <a:ext cx="645438" cy="22860"/>
          </a:xfrm>
          <a:prstGeom prst="roundRect">
            <a:avLst>
              <a:gd name="adj" fmla="val 338821"/>
            </a:avLst>
          </a:prstGeom>
          <a:solidFill>
            <a:srgbClr val="4A2C85"/>
          </a:solidFill>
          <a:ln/>
        </p:spPr>
      </p:sp>
      <p:sp>
        <p:nvSpPr>
          <p:cNvPr id="21" name="Shape 18"/>
          <p:cNvSpPr/>
          <p:nvPr/>
        </p:nvSpPr>
        <p:spPr>
          <a:xfrm>
            <a:off x="7107734" y="6454259"/>
            <a:ext cx="414933" cy="414933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7223700" y="6523434"/>
            <a:ext cx="182880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150" dirty="0"/>
          </a:p>
        </p:txBody>
      </p:sp>
      <p:sp>
        <p:nvSpPr>
          <p:cNvPr id="23" name="Text 20"/>
          <p:cNvSpPr/>
          <p:nvPr/>
        </p:nvSpPr>
        <p:spPr>
          <a:xfrm>
            <a:off x="8329374" y="6431161"/>
            <a:ext cx="3166705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Поддержка модификаций</a:t>
            </a:r>
            <a:endParaRPr lang="en-US" sz="1800" dirty="0"/>
          </a:p>
        </p:txBody>
      </p:sp>
      <p:sp>
        <p:nvSpPr>
          <p:cNvPr id="24" name="Text 21"/>
          <p:cNvSpPr/>
          <p:nvPr/>
        </p:nvSpPr>
        <p:spPr>
          <a:xfrm>
            <a:off x="8329374" y="6829901"/>
            <a:ext cx="5655588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Сообщество создает контент</a:t>
            </a:r>
            <a:endParaRPr lang="en-US" sz="1450" dirty="0"/>
          </a:p>
        </p:txBody>
      </p:sp>
      <p:pic>
        <p:nvPicPr>
          <p:cNvPr id="26" name="Рисунок 25" descr="Изображение выглядит как синий, Цвет электрик, снимок экрана, фиолетовый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BBC965FB-04AE-3BD1-5C20-F15AB8CC10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70581" y="7503319"/>
            <a:ext cx="2362200" cy="7239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Произвольный</PresentationFormat>
  <Paragraphs>0</Paragraphs>
  <Slides>13</Slides>
  <Notes>13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25</cp:revision>
  <dcterms:created xsi:type="dcterms:W3CDTF">2025-02-01T16:17:26Z</dcterms:created>
  <dcterms:modified xsi:type="dcterms:W3CDTF">2025-02-01T17:00:58Z</dcterms:modified>
</cp:coreProperties>
</file>